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97675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C3CECF"/>
    <a:srgbClr val="BEC1C2"/>
    <a:srgbClr val="B7C6C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334" y="-1140"/>
      </p:cViewPr>
      <p:guideLst>
        <p:guide orient="horz" pos="336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322638"/>
            <a:ext cx="6427787" cy="2290762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33475" y="6059488"/>
            <a:ext cx="5294313" cy="2732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2AE84-7644-40CC-93C5-5F0B9CA69861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1823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31DE5-2DC6-486C-9943-98E0F84D5D9B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6587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5483225" y="427038"/>
            <a:ext cx="1700213" cy="9124950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77825" y="427038"/>
            <a:ext cx="4953000" cy="9124950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90421-7657-424F-A06E-902D125B4D6E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6544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CA7B5-0EE4-4BBE-B75F-EAAEAF9ED040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2897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872288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96900" y="4532313"/>
            <a:ext cx="6427788" cy="2339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AE6C8-8BD2-4BC6-999C-61B6B9CF6916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2523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856038" y="2495550"/>
            <a:ext cx="3327400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B0E72-4613-4FFB-8459-97D1CF4F0CAD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7320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77825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841750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65D4E-F0DB-4072-84D2-13F4CA293618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7453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5684D-80F2-40BB-BBBC-4C275BC4D109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3413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A5D55-E03E-46AD-B926-6C3D780DFAFA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970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5450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955925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77825" y="223837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5F399-0551-463F-84D8-FB9AFEAC2451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6243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2725" y="7485063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4DEFD-6C25-4A77-9091-FE43F1DF9918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3536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27038"/>
            <a:ext cx="6805613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737725"/>
            <a:ext cx="17653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a-DK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737725"/>
            <a:ext cx="2395537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a-D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737725"/>
            <a:ext cx="17653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75F7DD-C7BD-4AD1-9AAA-4B53938F259F}" type="slidenum">
              <a:rPr lang="da-DK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cgjensen.d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 descr="Et billede, der indeholder tekst, bygning&#10;&#10;Automatisk genereret beskrivelse">
            <a:extLst>
              <a:ext uri="{FF2B5EF4-FFF2-40B4-BE49-F238E27FC236}">
                <a16:creationId xmlns:a16="http://schemas.microsoft.com/office/drawing/2014/main" id="{05BBF14D-B8A6-4196-BD29-72EB989C93E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65980" y="567050"/>
            <a:ext cx="6156000" cy="4026222"/>
          </a:xfrm>
          <a:prstGeom prst="rect">
            <a:avLst/>
          </a:prstGeom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57249" y="4915619"/>
            <a:ext cx="4083048" cy="352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76300">
              <a:defRPr>
                <a:solidFill>
                  <a:schemeClr val="tx1"/>
                </a:solidFill>
                <a:latin typeface="Arial" charset="0"/>
              </a:defRPr>
            </a:lvl1pPr>
            <a:lvl2pPr marL="436563" defTabSz="876300">
              <a:defRPr>
                <a:solidFill>
                  <a:schemeClr val="tx1"/>
                </a:solidFill>
                <a:latin typeface="Arial" charset="0"/>
              </a:defRPr>
            </a:lvl2pPr>
            <a:lvl3pPr marL="876300" defTabSz="876300">
              <a:defRPr>
                <a:solidFill>
                  <a:schemeClr val="tx1"/>
                </a:solidFill>
                <a:latin typeface="Arial" charset="0"/>
              </a:defRPr>
            </a:lvl3pPr>
            <a:lvl4pPr marL="1314450" defTabSz="876300">
              <a:defRPr>
                <a:solidFill>
                  <a:schemeClr val="tx1"/>
                </a:solidFill>
                <a:latin typeface="Arial" charset="0"/>
              </a:defRPr>
            </a:lvl4pPr>
            <a:lvl5pPr marL="1752600" defTabSz="876300">
              <a:defRPr>
                <a:solidFill>
                  <a:schemeClr val="tx1"/>
                </a:solidFill>
                <a:latin typeface="Arial" charset="0"/>
              </a:defRPr>
            </a:lvl5pPr>
            <a:lvl6pPr marL="2209800" defTabSz="876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667000" defTabSz="876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24200" defTabSz="876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1400" defTabSz="876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Renovering af Panum bygningen</a:t>
            </a:r>
          </a:p>
          <a:p>
            <a:r>
              <a:rPr lang="da-DK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 store betonbygning, der blev opført fra 1971 til 1986, trængte til en kærlig hånd. </a:t>
            </a:r>
          </a:p>
          <a:p>
            <a:endParaRPr lang="da-DK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CG Jensen har udført renovering af betonfacaderne og udskiftning af </a:t>
            </a:r>
            <a:r>
              <a:rPr lang="da-DK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altanforplade</a:t>
            </a:r>
            <a:r>
              <a:rPr lang="da-DK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-elementerne. Arbejdet omfattede afrensning, renovering og malerbehandling af betonen på facaden. Derudover er der udskiftet 365 </a:t>
            </a:r>
            <a:r>
              <a:rPr lang="da-DK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altanforplader</a:t>
            </a:r>
            <a:r>
              <a:rPr lang="da-DK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og udskiftet fuger.</a:t>
            </a:r>
          </a:p>
          <a:p>
            <a:endParaRPr lang="da-DK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Renoveringsdelen afgrænsede sig til de områder af bygningen, der var beskadiget, mens overfladebehandlingen er udført på samtlige 23.000 m² af den store betonfacade.</a:t>
            </a:r>
            <a:br>
              <a:rPr lang="da-DK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Logistikken var en udfordring og krævede god planlægning. Panum Instituttet er beliggende i et stærkt trafikeret område, og den helt store udfordring var at få elementer til og fra byggepladsen. En tårn-kran skulle løfte de 365 altan-</a:t>
            </a:r>
            <a:r>
              <a:rPr lang="da-DK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forplader</a:t>
            </a:r>
            <a:r>
              <a:rPr lang="da-DK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ind over en anden bygning for at de kunne blive monteret. </a:t>
            </a:r>
          </a:p>
          <a:p>
            <a:endParaRPr lang="da-DK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Arbejdet måtte kun udføres i weekenderne, når der ikke var folk til stede i bygningen. Det betød, at CG Jensens medarbejdere arbejdede samtlige weekender det halve år, projektet strakte sig over.</a:t>
            </a:r>
          </a:p>
          <a:p>
            <a:endParaRPr lang="da-DK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Udover tårnkranen blev </a:t>
            </a:r>
            <a:r>
              <a:rPr lang="da-DK" sz="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også benyttet en </a:t>
            </a:r>
            <a:r>
              <a:rPr lang="da-DK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mobilkran </a:t>
            </a:r>
            <a:r>
              <a:rPr lang="da-DK" sz="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og hængestil-ladser</a:t>
            </a:r>
            <a:r>
              <a:rPr lang="da-DK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til udførelse af renoveringen af den store betonbygning.</a:t>
            </a:r>
          </a:p>
          <a:p>
            <a:endParaRPr lang="da-DK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br>
              <a:rPr lang="da-DK" sz="900" dirty="0">
                <a:latin typeface="Verdana" pitchFamily="34" charset="0"/>
              </a:rPr>
            </a:br>
            <a:endParaRPr lang="da-DK" sz="900" dirty="0">
              <a:latin typeface="Verdana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865980" y="2613659"/>
            <a:ext cx="2016125" cy="197961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/>
          <a:lstStyle/>
          <a:p>
            <a:pPr>
              <a:spcBef>
                <a:spcPct val="50000"/>
              </a:spcBef>
            </a:pPr>
            <a:endParaRPr lang="da-DK" sz="1400" dirty="0">
              <a:solidFill>
                <a:schemeClr val="bg1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br>
              <a:rPr lang="da-DK" sz="1400" dirty="0">
                <a:solidFill>
                  <a:schemeClr val="bg1"/>
                </a:solidFill>
                <a:latin typeface="Verdana" pitchFamily="34" charset="0"/>
              </a:rPr>
            </a:br>
            <a:br>
              <a:rPr lang="da-DK" sz="1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da-DK" sz="1200" dirty="0">
                <a:solidFill>
                  <a:schemeClr val="bg1"/>
                </a:solidFill>
                <a:latin typeface="Verdana" pitchFamily="34" charset="0"/>
              </a:rPr>
              <a:t>Panuminstituttet, renovering</a:t>
            </a:r>
            <a:br>
              <a:rPr lang="da-DK" sz="1200" dirty="0">
                <a:solidFill>
                  <a:schemeClr val="bg1"/>
                </a:solidFill>
                <a:latin typeface="Verdana" pitchFamily="34" charset="0"/>
              </a:rPr>
            </a:br>
            <a:endParaRPr lang="da-DK" sz="1400" dirty="0">
              <a:solidFill>
                <a:schemeClr val="bg1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a-DK" sz="1000" dirty="0">
                <a:solidFill>
                  <a:schemeClr val="bg1"/>
                </a:solidFill>
                <a:latin typeface="Verdana" pitchFamily="34" charset="0"/>
              </a:rPr>
              <a:t>Hovedentreprise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003800" y="4914900"/>
            <a:ext cx="2016125" cy="3527425"/>
          </a:xfrm>
          <a:prstGeom prst="rect">
            <a:avLst/>
          </a:prstGeom>
          <a:solidFill>
            <a:srgbClr val="C3CE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90000" rIns="144000" bIns="90000"/>
          <a:lstStyle/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Beliggenhed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Blegdamsvej, København N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Byggetype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Renovering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Kunde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Bygningsstyrelsen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Arkitekt</a:t>
            </a:r>
            <a:br>
              <a:rPr lang="da-DK" sz="700" b="1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H+ Arkitekter A/S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Ingeniør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-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Byggeperiode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11.2020-09.2021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Entrepriseform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Hovedentreprise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Omfang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23.000 m²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Projekt nr</a:t>
            </a:r>
            <a:r>
              <a:rPr lang="da-DK" sz="700" dirty="0">
                <a:latin typeface="Verdana" pitchFamily="34" charset="0"/>
              </a:rPr>
              <a:t>.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130832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Kontraktsum 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34,5 mio. DKK</a:t>
            </a:r>
          </a:p>
        </p:txBody>
      </p:sp>
      <p:pic>
        <p:nvPicPr>
          <p:cNvPr id="2064" name="Picture 16" descr="CGJ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8686800"/>
            <a:ext cx="2016125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4940300" y="9234488"/>
            <a:ext cx="2016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da-DK" sz="700" dirty="0">
                <a:latin typeface="Verdana" pitchFamily="34" charset="0"/>
              </a:rPr>
              <a:t>DK-Fabriksparken 37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2600 Glostrup</a:t>
            </a:r>
          </a:p>
          <a:p>
            <a:pPr>
              <a:spcBef>
                <a:spcPct val="50000"/>
              </a:spcBef>
            </a:pPr>
            <a:r>
              <a:rPr lang="da-DK" sz="700" dirty="0">
                <a:latin typeface="Verdana" pitchFamily="34" charset="0"/>
              </a:rPr>
              <a:t>Tlf: +45 43 44 68 00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  <a:hlinkClick r:id="rId4"/>
              </a:rPr>
              <a:t>info@cgjensen.dk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www.cgjensen.dk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4976813" y="450156"/>
            <a:ext cx="0" cy="4319588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dirty="0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2906440" y="450850"/>
            <a:ext cx="0" cy="4319588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dirty="0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828675" y="2590799"/>
            <a:ext cx="6336332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267</Words>
  <Application>Microsoft Office PowerPoint</Application>
  <PresentationFormat>Brugerdefineret</PresentationFormat>
  <Paragraphs>28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Verdana</vt:lpstr>
      <vt:lpstr>Standarddesign</vt:lpstr>
      <vt:lpstr>PowerPoint-præsentation</vt:lpstr>
    </vt:vector>
  </TitlesOfParts>
  <Company>Skanska Danmark A/S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NielsenHa</dc:creator>
  <cp:lastModifiedBy>Hanne Nielsen</cp:lastModifiedBy>
  <cp:revision>123</cp:revision>
  <cp:lastPrinted>2020-02-03T08:23:39Z</cp:lastPrinted>
  <dcterms:created xsi:type="dcterms:W3CDTF">2008-01-10T08:55:09Z</dcterms:created>
  <dcterms:modified xsi:type="dcterms:W3CDTF">2022-02-21T13:09:15Z</dcterms:modified>
</cp:coreProperties>
</file>