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C3CECF"/>
    <a:srgbClr val="BEC1C2"/>
    <a:srgbClr val="B7C6C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100" d="100"/>
          <a:sy n="100" d="100"/>
        </p:scale>
        <p:origin x="1098" y="-2316"/>
      </p:cViewPr>
      <p:guideLst>
        <p:guide orient="horz" pos="3369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6738" y="3322638"/>
            <a:ext cx="6427787" cy="2290762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33475" y="6059488"/>
            <a:ext cx="5294313" cy="2732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2AE84-7644-40CC-93C5-5F0B9CA69861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823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31DE5-2DC6-486C-9943-98E0F84D5D9B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587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5483225" y="427038"/>
            <a:ext cx="1700213" cy="9124950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77825" y="427038"/>
            <a:ext cx="4953000" cy="9124950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90421-7657-424F-A06E-902D125B4D6E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544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CA7B5-0EE4-4BBE-B75F-EAAEAF9ED040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289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900" y="6872288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96900" y="4532313"/>
            <a:ext cx="6427788" cy="23399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AE6C8-8BD2-4BC6-999C-61B6B9CF6916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523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856038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B0E72-4613-4FFB-8459-97D1CF4F0CAD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320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825" y="428625"/>
            <a:ext cx="6805613" cy="178117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77825" y="3390900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3841750" y="3390900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65D4E-F0DB-4072-84D2-13F4CA293618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453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5684D-80F2-40BB-BBBC-4C275BC4D109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413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A5D55-E03E-46AD-B926-6C3D780DFAFA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970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825" y="425450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955925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77825" y="223837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5F399-0551-463F-84D8-FB9AFEAC2451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243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725" y="7485063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4DEFD-6C25-4A77-9091-FE43F1DF9918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536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427038"/>
            <a:ext cx="6805613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" y="9737725"/>
            <a:ext cx="17653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a-DK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2863" y="9737725"/>
            <a:ext cx="239553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8138" y="9737725"/>
            <a:ext cx="17653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75F7DD-C7BD-4AD1-9AAA-4B53938F259F}" type="slidenum">
              <a:rPr lang="da-DK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cgjensen.d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1CF91B38-4E22-4BDA-8307-283FA803A1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10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9"/>
          <a:stretch/>
        </p:blipFill>
        <p:spPr bwMode="auto">
          <a:xfrm>
            <a:off x="865979" y="591638"/>
            <a:ext cx="6156000" cy="3996002"/>
          </a:xfrm>
          <a:prstGeom prst="rect">
            <a:avLst/>
          </a:prstGeom>
          <a:noFill/>
          <a:ln>
            <a:noFill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57249" y="4847273"/>
            <a:ext cx="3931493" cy="383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76300">
              <a:defRPr>
                <a:solidFill>
                  <a:schemeClr val="tx1"/>
                </a:solidFill>
                <a:latin typeface="Arial" charset="0"/>
              </a:defRPr>
            </a:lvl1pPr>
            <a:lvl2pPr marL="436563" defTabSz="876300">
              <a:defRPr>
                <a:solidFill>
                  <a:schemeClr val="tx1"/>
                </a:solidFill>
                <a:latin typeface="Arial" charset="0"/>
              </a:defRPr>
            </a:lvl2pPr>
            <a:lvl3pPr marL="876300" defTabSz="876300">
              <a:defRPr>
                <a:solidFill>
                  <a:schemeClr val="tx1"/>
                </a:solidFill>
                <a:latin typeface="Arial" charset="0"/>
              </a:defRPr>
            </a:lvl3pPr>
            <a:lvl4pPr marL="1314450" defTabSz="876300">
              <a:defRPr>
                <a:solidFill>
                  <a:schemeClr val="tx1"/>
                </a:solidFill>
                <a:latin typeface="Arial" charset="0"/>
              </a:defRPr>
            </a:lvl4pPr>
            <a:lvl5pPr marL="1752600" defTabSz="876300">
              <a:defRPr>
                <a:solidFill>
                  <a:schemeClr val="tx1"/>
                </a:solidFill>
                <a:latin typeface="Arial" charset="0"/>
              </a:defRPr>
            </a:lvl5pPr>
            <a:lvl6pPr marL="2209800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67000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24200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1400" defTabSz="876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Renovering af springbassin </a:t>
            </a:r>
          </a:p>
          <a:p>
            <a:r>
              <a:rPr lang="da-DK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Kalundborg Svømmehal er bygget i 1978 og indeholder 25 meter svømmebassin med seks baner, et børnebassin samt et spring-bassin. Efter en teknisk gennemgang af betonkonstruktionen i 2020 kunne man konkludere, at der var et akut behov for renovering.</a:t>
            </a:r>
          </a:p>
          <a:p>
            <a:endParaRPr lang="da-DK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CG Jensen skal udføre renovering af udspringsbassin inkl. </a:t>
            </a:r>
            <a:r>
              <a:rPr lang="da-DK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plinte</a:t>
            </a:r>
            <a:r>
              <a:rPr lang="da-DK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og promenader langs bassin.</a:t>
            </a:r>
          </a:p>
          <a:p>
            <a:endParaRPr lang="da-DK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Arbejdet omfatter:</a:t>
            </a:r>
          </a:p>
          <a:p>
            <a:r>
              <a:rPr lang="da-DK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Nedbrydning af eksisterende fliser samt levering og montering af nye fliser på bassinbund, bassinsider, promenadedæk og </a:t>
            </a:r>
            <a:r>
              <a:rPr lang="da-DK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plinte</a:t>
            </a:r>
            <a:r>
              <a:rPr lang="da-DK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Udskiftning af elastiske fuger i bassin, langs vandrender og ved overgang plint/promenade. Renovering af </a:t>
            </a:r>
            <a:r>
              <a:rPr lang="da-DK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overløbsrender</a:t>
            </a:r>
            <a:r>
              <a:rPr lang="da-DK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herunder demontering af riste som renses og genmonteres. Demontering af bassin lejder og </a:t>
            </a:r>
            <a:r>
              <a:rPr lang="da-DK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inserts</a:t>
            </a:r>
            <a:r>
              <a:rPr lang="da-DK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på flisegulv og bassinvæg. Levering og montering af nye rustfri </a:t>
            </a:r>
            <a:r>
              <a:rPr lang="da-DK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inserts</a:t>
            </a:r>
            <a:r>
              <a:rPr lang="da-DK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til lejder og svømmehalsinventar samt montering af nye lejdere. </a:t>
            </a:r>
          </a:p>
          <a:p>
            <a:endParaRPr lang="da-DK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Desuden udførelse af betonreparationer på bassinvæg i ingeniør-gang og indbygning af vandtæt membran.</a:t>
            </a:r>
          </a:p>
          <a:p>
            <a:endParaRPr lang="da-DK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forventes en samlet renoveringsperiode for arbejdet på fire måneder. </a:t>
            </a:r>
          </a:p>
          <a:p>
            <a:endParaRPr lang="da-DK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da-DK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da-DK" sz="900" dirty="0">
                <a:latin typeface="Verdana" pitchFamily="34" charset="0"/>
              </a:rPr>
            </a:br>
            <a:endParaRPr lang="da-DK" sz="900" dirty="0">
              <a:latin typeface="Verdana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005854" y="2608027"/>
            <a:ext cx="2016125" cy="19796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/>
          <a:lstStyle/>
          <a:p>
            <a:pPr>
              <a:spcBef>
                <a:spcPct val="50000"/>
              </a:spcBef>
            </a:pPr>
            <a:endParaRPr lang="da-DK" sz="14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br>
              <a:rPr lang="da-DK" sz="1400" dirty="0">
                <a:solidFill>
                  <a:schemeClr val="bg1"/>
                </a:solidFill>
                <a:latin typeface="Verdana" pitchFamily="34" charset="0"/>
              </a:rPr>
            </a:br>
            <a:br>
              <a:rPr lang="da-DK" sz="1400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da-DK" sz="1200" dirty="0">
                <a:solidFill>
                  <a:schemeClr val="bg1"/>
                </a:solidFill>
                <a:latin typeface="Verdana" pitchFamily="34" charset="0"/>
              </a:rPr>
              <a:t>Udspringsbassin,</a:t>
            </a:r>
            <a:br>
              <a:rPr lang="da-DK" sz="1200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da-DK" sz="1100" dirty="0">
                <a:solidFill>
                  <a:schemeClr val="bg1"/>
                </a:solidFill>
                <a:latin typeface="Verdana" pitchFamily="34" charset="0"/>
              </a:rPr>
              <a:t>Kalundborg svømmehal</a:t>
            </a:r>
            <a:br>
              <a:rPr lang="da-DK" sz="1200" dirty="0">
                <a:solidFill>
                  <a:schemeClr val="bg1"/>
                </a:solidFill>
                <a:latin typeface="Verdana" pitchFamily="34" charset="0"/>
              </a:rPr>
            </a:br>
            <a:endParaRPr lang="da-DK" sz="14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da-DK" sz="1000" dirty="0">
                <a:solidFill>
                  <a:schemeClr val="bg1"/>
                </a:solidFill>
                <a:latin typeface="Verdana" pitchFamily="34" charset="0"/>
              </a:rPr>
              <a:t>Hovedentreprise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003800" y="4914900"/>
            <a:ext cx="2016125" cy="3527425"/>
          </a:xfrm>
          <a:prstGeom prst="rect">
            <a:avLst/>
          </a:prstGeom>
          <a:solidFill>
            <a:srgbClr val="C3CE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90000" rIns="144000" bIns="90000"/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da-DK" sz="700" b="1" dirty="0">
                <a:latin typeface="Verdana" pitchFamily="34" charset="0"/>
              </a:rPr>
              <a:t>Beliggenhed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</a:rPr>
              <a:t>Kalundborg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da-DK" sz="700" b="1" dirty="0">
                <a:latin typeface="Verdana" pitchFamily="34" charset="0"/>
              </a:rPr>
              <a:t>Byggetype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</a:rPr>
              <a:t>Renovering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da-DK" sz="700" b="1" dirty="0">
                <a:latin typeface="Verdana" pitchFamily="34" charset="0"/>
              </a:rPr>
              <a:t>Kunde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</a:rPr>
              <a:t>Kalundborg Kommune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da-DK" sz="700" b="1" dirty="0">
                <a:latin typeface="Verdana" pitchFamily="34" charset="0"/>
              </a:rPr>
              <a:t>Ingeniør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</a:rPr>
              <a:t>OBH </a:t>
            </a:r>
            <a:r>
              <a:rPr lang="da-DK" sz="700" dirty="0" err="1">
                <a:latin typeface="Verdana" pitchFamily="34" charset="0"/>
              </a:rPr>
              <a:t>rådg</a:t>
            </a:r>
            <a:r>
              <a:rPr lang="da-DK" sz="700" dirty="0">
                <a:latin typeface="Verdana" pitchFamily="34" charset="0"/>
              </a:rPr>
              <a:t>. </a:t>
            </a:r>
            <a:r>
              <a:rPr lang="da-DK" sz="700" dirty="0" err="1">
                <a:latin typeface="Verdana" pitchFamily="34" charset="0"/>
              </a:rPr>
              <a:t>Ing</a:t>
            </a:r>
            <a:r>
              <a:rPr lang="da-DK" sz="700" dirty="0">
                <a:latin typeface="Verdana" pitchFamily="34" charset="0"/>
              </a:rPr>
              <a:t>.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da-DK" sz="700" b="1" dirty="0">
                <a:latin typeface="Verdana" pitchFamily="34" charset="0"/>
              </a:rPr>
              <a:t>Byggeperiode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</a:rPr>
              <a:t>05.2022-09.2022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da-DK" sz="700" b="1" dirty="0">
                <a:latin typeface="Verdana" pitchFamily="34" charset="0"/>
              </a:rPr>
              <a:t>Omfang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</a:rPr>
              <a:t>xx m²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da-DK" sz="700" b="1" dirty="0">
                <a:latin typeface="Verdana" pitchFamily="34" charset="0"/>
              </a:rPr>
              <a:t>Entrepriseform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</a:rPr>
              <a:t>Hovedentreprise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da-DK" sz="700" b="1" dirty="0">
                <a:latin typeface="Verdana" pitchFamily="34" charset="0"/>
              </a:rPr>
              <a:t>Projekt nr</a:t>
            </a:r>
            <a:r>
              <a:rPr lang="da-DK" sz="700" dirty="0">
                <a:latin typeface="Verdana" pitchFamily="34" charset="0"/>
              </a:rPr>
              <a:t>.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</a:rPr>
              <a:t>130939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da-DK" sz="700" b="1" dirty="0">
                <a:latin typeface="Verdana" pitchFamily="34" charset="0"/>
              </a:rPr>
              <a:t>Kontraktsum 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</a:rPr>
              <a:t>3,8 mio. DKK ekskl. moms</a:t>
            </a:r>
          </a:p>
        </p:txBody>
      </p:sp>
      <p:pic>
        <p:nvPicPr>
          <p:cNvPr id="2064" name="Picture 16" descr="CGJ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8686800"/>
            <a:ext cx="2016125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4940300" y="9234488"/>
            <a:ext cx="20161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da-DK" sz="700" dirty="0">
                <a:latin typeface="Verdana" pitchFamily="34" charset="0"/>
              </a:rPr>
              <a:t>DK-Fabriksparken 37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</a:rPr>
              <a:t>2600 Glostrup</a:t>
            </a:r>
          </a:p>
          <a:p>
            <a:pPr>
              <a:spcBef>
                <a:spcPct val="50000"/>
              </a:spcBef>
            </a:pPr>
            <a:r>
              <a:rPr lang="da-DK" sz="700" dirty="0">
                <a:latin typeface="Verdana" pitchFamily="34" charset="0"/>
              </a:rPr>
              <a:t>Tlf: +45 43 44 68 00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  <a:hlinkClick r:id="rId4"/>
              </a:rPr>
              <a:t>info@cgjensen.dk</a:t>
            </a:r>
            <a:br>
              <a:rPr lang="da-DK" sz="700" dirty="0">
                <a:latin typeface="Verdana" pitchFamily="34" charset="0"/>
              </a:rPr>
            </a:br>
            <a:r>
              <a:rPr lang="da-DK" sz="700" dirty="0">
                <a:latin typeface="Verdana" pitchFamily="34" charset="0"/>
              </a:rPr>
              <a:t>www.cgjensen.dk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2892152" y="450850"/>
            <a:ext cx="0" cy="4319588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4976813" y="450156"/>
            <a:ext cx="0" cy="4319588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828675" y="2593975"/>
            <a:ext cx="6336332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242</Words>
  <Application>Microsoft Office PowerPoint</Application>
  <PresentationFormat>Brugerdefineret</PresentationFormat>
  <Paragraphs>31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4" baseType="lpstr">
      <vt:lpstr>Arial</vt:lpstr>
      <vt:lpstr>Verdana</vt:lpstr>
      <vt:lpstr>Standarddesign</vt:lpstr>
      <vt:lpstr>PowerPoint-præsentation</vt:lpstr>
    </vt:vector>
  </TitlesOfParts>
  <Company>Skanska Danmark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NielsenHa</dc:creator>
  <cp:lastModifiedBy>Hanne Nielsen</cp:lastModifiedBy>
  <cp:revision>124</cp:revision>
  <cp:lastPrinted>2022-02-16T12:02:30Z</cp:lastPrinted>
  <dcterms:created xsi:type="dcterms:W3CDTF">2008-01-10T08:55:09Z</dcterms:created>
  <dcterms:modified xsi:type="dcterms:W3CDTF">2022-11-24T13:41:01Z</dcterms:modified>
</cp:coreProperties>
</file>